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rimson Text SemiBold"/>
      <p:regular r:id="rId21"/>
      <p:bold r:id="rId22"/>
      <p:italic r:id="rId23"/>
      <p:boldItalic r:id="rId24"/>
    </p:embeddedFont>
    <p:embeddedFont>
      <p:font typeface="Crimson Tex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rimsonTextSemiBold-bold.fntdata"/><Relationship Id="rId21" Type="http://schemas.openxmlformats.org/officeDocument/2006/relationships/font" Target="fonts/CrimsonTextSemiBold-regular.fntdata"/><Relationship Id="rId24" Type="http://schemas.openxmlformats.org/officeDocument/2006/relationships/font" Target="fonts/CrimsonTextSemiBold-boldItalic.fntdata"/><Relationship Id="rId23" Type="http://schemas.openxmlformats.org/officeDocument/2006/relationships/font" Target="fonts/CrimsonTex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rimsonText-bold.fntdata"/><Relationship Id="rId25" Type="http://schemas.openxmlformats.org/officeDocument/2006/relationships/font" Target="fonts/CrimsonText-regular.fntdata"/><Relationship Id="rId28" Type="http://schemas.openxmlformats.org/officeDocument/2006/relationships/font" Target="fonts/CrimsonText-boldItalic.fntdata"/><Relationship Id="rId27" Type="http://schemas.openxmlformats.org/officeDocument/2006/relationships/font" Target="fonts/CrimsonTex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96557025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96557025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96557025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96557025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96557025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96557025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96557025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96557025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96557025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96557025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96557025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96557025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91264a7b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91264a7b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91264a7b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91264a7b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91264a7b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91264a7b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91264a7b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91264a7b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91264a7b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91264a7b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91264a7b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91264a7b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9655702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9655702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96557025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96557025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gif"/><Relationship Id="rId5" Type="http://schemas.openxmlformats.org/officeDocument/2006/relationships/image" Target="../media/image1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wEEDWd1kkdbBJ04lA3y0wya98QH0iABF/view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2KqrDNAhdEHFxitCJyHA6UDmBPC40Rmh/view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pUSwJXUoaM2B8NJaW_M4YE-32eWD3g3-/view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ix_ASl16t2RUVKWTi23EwNtP96waBEoK/view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OMnQyVDdufCX9RjrWBOqdWm3YeNKZ8s8/view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nVo1IKrf4ryt0XjainhZg0i0kA3Zufgh/view" TargetMode="External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oFr5Q4NZOyDyyZ-5n_rz6UDGAqtBJCOG/view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Si3bZQ7xoI6YDo29dLdz1CYAfuew7beW/view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SqnM5wCFQwzOhY84wh6VVDtZacJCJnnf/view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E0VpVFdrR3_pEjGXyLpw_Ued4qBrT9my/view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9Q2zC7GNzRVkLLnW-1T7Yj-mLQ6xYyee/view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B25u0lYbIINqVs-mNKyxf_bu4uOnkHrk/view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572000" y="923875"/>
            <a:ext cx="3821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Crimson Text"/>
                <a:ea typeface="Crimson Text"/>
                <a:cs typeface="Crimson Text"/>
                <a:sym typeface="Crimson Text"/>
              </a:rPr>
              <a:t>Το κρυφό σχολειό</a:t>
            </a:r>
            <a:endParaRPr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514700" y="2571750"/>
            <a:ext cx="16332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ΜΟΥΣΕΙΟ</a:t>
            </a:r>
            <a:endParaRPr sz="2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843500" y="4762075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Γ  τάξη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608200" y="2289200"/>
            <a:ext cx="1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8ο Δημ.Σχ. Κιλκίς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1276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675" y="0"/>
            <a:ext cx="1276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11250" y="0"/>
            <a:ext cx="1276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200" y="0"/>
            <a:ext cx="1276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25" y="0"/>
            <a:ext cx="1276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22500" y="0"/>
            <a:ext cx="1276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925" y="0"/>
            <a:ext cx="3034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0" y="4096425"/>
            <a:ext cx="7221575" cy="10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1704" y="2689399"/>
            <a:ext cx="4694049" cy="27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43575" y="839225"/>
            <a:ext cx="4694050" cy="4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4700" y="3156708"/>
            <a:ext cx="3888825" cy="225694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43275" y="606200"/>
            <a:ext cx="323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rgbClr val="FFFFFF"/>
                </a:solidFill>
              </a:rPr>
              <a:t>Τ</a:t>
            </a:r>
            <a:r>
              <a:rPr lang="el" sz="2400">
                <a:solidFill>
                  <a:srgbClr val="FFFFFF"/>
                </a:solidFill>
              </a:rPr>
              <a:t>ο βιβλίο της Ιστορίας</a:t>
            </a:r>
            <a:r>
              <a:rPr lang="el" sz="2100">
                <a:solidFill>
                  <a:srgbClr val="FFFFFF"/>
                </a:solidFill>
              </a:rPr>
              <a:t> </a:t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 title="8.Κολοβός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 title="9.Κολοβός και Πατσάλης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4" title="10.3 μαζί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5" title="11.συμπεράσματα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6" title="φεγγαράκι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7036050" y="4044600"/>
            <a:ext cx="155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Τ</a:t>
            </a:r>
            <a:r>
              <a:rPr lang="el" sz="2400">
                <a:solidFill>
                  <a:srgbClr val="FFFFFF"/>
                </a:solidFill>
              </a:rPr>
              <a:t>ΤΕΛΟΣ</a:t>
            </a:r>
            <a:r>
              <a:rPr lang="el" sz="2400"/>
              <a:t>έλ</a:t>
            </a:r>
            <a:r>
              <a:rPr lang="el"/>
              <a:t>ος</a:t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320525" y="4502475"/>
            <a:ext cx="227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Γ</a:t>
            </a:r>
            <a:r>
              <a:rPr lang="el">
                <a:solidFill>
                  <a:srgbClr val="FFFFFF"/>
                </a:solidFill>
              </a:rPr>
              <a:t>Γ.Κοκκινάκη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244200" y="198425"/>
            <a:ext cx="244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rgbClr val="FFFFFF"/>
                </a:solidFill>
              </a:rPr>
              <a:t>Το κρυφό σχολειό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486600" y="4120900"/>
            <a:ext cx="2029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FFFFFF"/>
                </a:solidFill>
              </a:rPr>
              <a:t>Γ΄ τάξη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FFFFFF"/>
                </a:solidFill>
              </a:rPr>
              <a:t>8ο Δημοτικό Σχολείο Κιλκίς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 title="1.Ιστορία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 title="2.Σολωμός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 title="3.Γύζη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 title="4.Πολέμης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 title="5.Βρετάκος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0550"/>
            <a:ext cx="9144000" cy="513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 title="6.Περάνθης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 title="7.Περάνθης με τίτλους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